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4" r:id="rId1"/>
  </p:sldMasterIdLst>
  <p:notesMasterIdLst>
    <p:notesMasterId r:id="rId20"/>
  </p:notesMasterIdLst>
  <p:handoutMasterIdLst>
    <p:handoutMasterId r:id="rId21"/>
  </p:handoutMasterIdLst>
  <p:sldIdLst>
    <p:sldId id="354" r:id="rId2"/>
    <p:sldId id="355" r:id="rId3"/>
    <p:sldId id="356" r:id="rId4"/>
    <p:sldId id="357" r:id="rId5"/>
    <p:sldId id="359" r:id="rId6"/>
    <p:sldId id="358" r:id="rId7"/>
    <p:sldId id="363" r:id="rId8"/>
    <p:sldId id="367" r:id="rId9"/>
    <p:sldId id="368" r:id="rId10"/>
    <p:sldId id="369" r:id="rId11"/>
    <p:sldId id="364" r:id="rId12"/>
    <p:sldId id="370" r:id="rId13"/>
    <p:sldId id="371" r:id="rId14"/>
    <p:sldId id="372" r:id="rId15"/>
    <p:sldId id="366" r:id="rId16"/>
    <p:sldId id="373" r:id="rId17"/>
    <p:sldId id="365" r:id="rId18"/>
    <p:sldId id="362" r:id="rId19"/>
  </p:sldIdLst>
  <p:sldSz cx="9144000" cy="6858000" type="screen4x3"/>
  <p:notesSz cx="6854825" cy="9750425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CCFF"/>
    <a:srgbClr val="FF00FF"/>
    <a:srgbClr val="CCECFF"/>
    <a:srgbClr val="006600"/>
    <a:srgbClr val="006699"/>
    <a:srgbClr val="3366CC"/>
    <a:srgbClr val="CC3300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11" autoAdjust="0"/>
    <p:restoredTop sz="94667" autoAdjust="0"/>
  </p:normalViewPr>
  <p:slideViewPr>
    <p:cSldViewPr snapToGrid="0">
      <p:cViewPr varScale="1">
        <p:scale>
          <a:sx n="84" d="100"/>
          <a:sy n="84" d="100"/>
        </p:scale>
        <p:origin x="162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0212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3063"/>
            <a:ext cx="2970213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63063"/>
            <a:ext cx="297021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6" charset="0"/>
              </a:defRPr>
            </a:lvl1pPr>
          </a:lstStyle>
          <a:p>
            <a:fld id="{07A81338-2202-49F0-9B7C-C08ADCD9E95B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3719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0212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31838"/>
            <a:ext cx="4875213" cy="36560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30738"/>
            <a:ext cx="5026025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3063"/>
            <a:ext cx="2970213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6" charset="0"/>
              </a:defRPr>
            </a:lvl1pPr>
          </a:lstStyle>
          <a:p>
            <a:endParaRPr lang="de-DE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63063"/>
            <a:ext cx="297021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6" charset="0"/>
              </a:defRPr>
            </a:lvl1pPr>
          </a:lstStyle>
          <a:p>
            <a:fld id="{200D2F06-A5F7-4491-87B3-A53B2AE86E35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4808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6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6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6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6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/>
            <a:fld id="{70C2A06F-60A2-4D91-A025-15B57C2D2651}" type="slidenum">
              <a:rPr lang="de-DE" sz="1200" smtClean="0">
                <a:solidFill>
                  <a:srgbClr val="000000"/>
                </a:solidFill>
                <a:ea typeface="DejaVu Sans" charset="0"/>
                <a:cs typeface="DejaVu Sans" charset="0"/>
              </a:rPr>
              <a:pPr eaLnBrk="1" hangingPunct="1"/>
              <a:t>13</a:t>
            </a:fld>
            <a:endParaRPr lang="de-DE" sz="1200" smtClean="0">
              <a:solidFill>
                <a:srgbClr val="000000"/>
              </a:solidFill>
              <a:ea typeface="DejaVu Sans" charset="0"/>
              <a:cs typeface="DejaVu Sans" charset="0"/>
            </a:endParaRPr>
          </a:p>
        </p:txBody>
      </p:sp>
      <p:sp>
        <p:nvSpPr>
          <p:cNvPr id="139267" name="Text Box 1"/>
          <p:cNvSpPr txBox="1">
            <a:spLocks noChangeArrowheads="1"/>
          </p:cNvSpPr>
          <p:nvPr/>
        </p:nvSpPr>
        <p:spPr bwMode="auto">
          <a:xfrm>
            <a:off x="3884613" y="9261554"/>
            <a:ext cx="2970212" cy="487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B204808-0BE2-4F81-BE2F-50ACB419179B}" type="slidenum">
              <a:rPr lang="de-DE" sz="1200">
                <a:solidFill>
                  <a:srgbClr val="000000"/>
                </a:solidFill>
              </a:rPr>
              <a:pPr algn="r" eaLnBrk="1" hangingPunct="1">
                <a:buClrTx/>
                <a:buFontTx/>
                <a:buNone/>
              </a:pPr>
              <a:t>13</a:t>
            </a:fld>
            <a:endParaRPr lang="de-DE" sz="1200">
              <a:solidFill>
                <a:srgbClr val="000000"/>
              </a:solidFill>
            </a:endParaRPr>
          </a:p>
        </p:txBody>
      </p:sp>
      <p:sp>
        <p:nvSpPr>
          <p:cNvPr id="1392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0913" y="711200"/>
            <a:ext cx="4954587" cy="3716338"/>
          </a:xfrm>
          <a:solidFill>
            <a:srgbClr val="FFFFFF"/>
          </a:solidFill>
          <a:ln/>
        </p:spPr>
      </p:sp>
      <p:sp>
        <p:nvSpPr>
          <p:cNvPr id="139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3288" y="4663316"/>
            <a:ext cx="5048250" cy="4347455"/>
          </a:xfrm>
          <a:solidFill>
            <a:srgbClr val="FFFFFF"/>
          </a:solidFill>
          <a:ln w="9360">
            <a:solidFill>
              <a:srgbClr val="000000"/>
            </a:solidFill>
            <a:miter lim="800000"/>
          </a:ln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de-DE" smtClean="0">
              <a:ea typeface="Droid Sans Fallback" charset="0"/>
              <a:cs typeface="Droid Sans Fallbac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21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3090403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514880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465231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088401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920920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022354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105156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065445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314941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0781028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7267890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>
              <a:buClrTx/>
              <a:buSzTx/>
              <a:buFontTx/>
              <a:buNone/>
              <a:defRPr/>
            </a:pPr>
            <a:endParaRPr lang="de-DE" altLang="de-DE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>
              <a:buClrTx/>
              <a:buSzTx/>
              <a:buFontTx/>
              <a:buNone/>
              <a:defRPr/>
            </a:pPr>
            <a:endParaRPr lang="de-DE" altLang="de-DE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buClrTx/>
              <a:buSzTx/>
              <a:buFontTx/>
              <a:buNone/>
              <a:defRPr/>
            </a:pPr>
            <a:fld id="{AD0E1897-C053-42AB-81BC-25AFB9D28482}" type="slidenum">
              <a:rPr lang="de-DE" altLang="de-DE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pPr defTabSz="914400">
                <a:buClrTx/>
                <a:buSzTx/>
                <a:buFontTx/>
                <a:buNone/>
                <a:defRPr/>
              </a:pPr>
              <a:t>‹#›</a:t>
            </a:fld>
            <a:endParaRPr lang="de-DE" altLang="de-DE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632438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94BF6-A100-4186-9207-1411FD7B4F6C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5975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50" y="1050202"/>
            <a:ext cx="9244540" cy="6921374"/>
          </a:xfrm>
          <a:prstGeom prst="rect">
            <a:avLst/>
          </a:prstGeom>
        </p:spPr>
      </p:pic>
      <p:sp>
        <p:nvSpPr>
          <p:cNvPr id="5" name="Titel 1"/>
          <p:cNvSpPr txBox="1">
            <a:spLocks/>
          </p:cNvSpPr>
          <p:nvPr/>
        </p:nvSpPr>
        <p:spPr>
          <a:xfrm>
            <a:off x="181070" y="253497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TRÌNH NĂNG LƯỢNG ĐIỆN MẶT TRỜI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303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1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70781" y="814811"/>
            <a:ext cx="8392562" cy="1129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lượng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trời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Cường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bức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xạ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Năng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lượng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bức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xạ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Điều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kiện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kiểm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tra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tiêu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</a:rPr>
              <a:t> STC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Chỉ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khối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khí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Bức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xạ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</a:rPr>
              <a:t> Pin </a:t>
            </a:r>
            <a:r>
              <a:rPr lang="en-US" sz="2400" dirty="0" err="1" smtClean="0">
                <a:latin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trời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Dòng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ngắn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Isc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áp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hở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Voc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nghiêng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thống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trời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nạp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</a:rPr>
              <a:t> ( Inverter)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thống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năng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lượng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trời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độc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lập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năng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lượng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nối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lưới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7297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32095" y="1774479"/>
            <a:ext cx="8392562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</a:rPr>
              <a:t>Thực</a:t>
            </a:r>
            <a:r>
              <a:rPr lang="en-US" sz="3200" b="1" dirty="0">
                <a:latin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</a:rPr>
              <a:t>hành</a:t>
            </a:r>
            <a:r>
              <a:rPr lang="en-US" sz="3200" b="1" dirty="0">
                <a:latin typeface="Times New Roman" panose="02020603050405020304" pitchFamily="18" charset="0"/>
              </a:rPr>
              <a:t>:</a:t>
            </a:r>
          </a:p>
          <a:p>
            <a:r>
              <a:rPr lang="en-US" sz="3200" dirty="0">
                <a:latin typeface="Times New Roman" panose="02020603050405020304" pitchFamily="18" charset="0"/>
              </a:rPr>
              <a:t>      </a:t>
            </a:r>
            <a:r>
              <a:rPr lang="en-US" sz="3200" dirty="0" err="1">
                <a:latin typeface="Times New Roman" panose="02020603050405020304" pitchFamily="18" charset="0"/>
              </a:rPr>
              <a:t>Lắp</a:t>
            </a:r>
            <a:r>
              <a:rPr lang="en-US" sz="3200" dirty="0">
                <a:latin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</a:rPr>
              <a:t>ráp</a:t>
            </a:r>
            <a:r>
              <a:rPr lang="en-US" sz="3200" dirty="0">
                <a:latin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</a:rPr>
              <a:t>bộ</a:t>
            </a:r>
            <a:r>
              <a:rPr lang="en-US" sz="3200" dirty="0">
                <a:latin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</a:rPr>
              <a:t>điều</a:t>
            </a:r>
            <a:r>
              <a:rPr lang="en-US" sz="3200" dirty="0">
                <a:latin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</a:rPr>
              <a:t>khiển</a:t>
            </a:r>
            <a:r>
              <a:rPr lang="en-US" sz="3200" dirty="0">
                <a:latin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</a:rPr>
              <a:t>TesyS</a:t>
            </a: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8583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2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70781" y="814811"/>
            <a:ext cx="8392562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thiết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dụng</a:t>
            </a:r>
            <a:r>
              <a:rPr lang="en-US" sz="3200" dirty="0"/>
              <a:t> </a:t>
            </a:r>
            <a:r>
              <a:rPr lang="en-US" sz="3200" dirty="0" err="1"/>
              <a:t>cụ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vi-VN" sz="3200" dirty="0"/>
              <a:t>lắp ráp và vận hành hệ thống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mặt</a:t>
            </a:r>
            <a:r>
              <a:rPr lang="en-US" sz="3200" dirty="0"/>
              <a:t> </a:t>
            </a:r>
            <a:r>
              <a:rPr lang="en-US" sz="3200" dirty="0" err="1" smtClean="0"/>
              <a:t>trời</a:t>
            </a:r>
            <a:endParaRPr lang="en-US" sz="3200" dirty="0" smtClean="0"/>
          </a:p>
          <a:p>
            <a:endParaRPr 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dụng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cụ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thợ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điện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Kìm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tuốc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dây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Kìm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bấm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cốt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Kìm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bấm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nối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</a:rPr>
              <a:t>Dao </a:t>
            </a:r>
            <a:r>
              <a:rPr lang="en-US" sz="2400" dirty="0" err="1" smtClean="0">
                <a:latin typeface="Times New Roman" panose="02020603050405020304" pitchFamily="18" charset="0"/>
              </a:rPr>
              <a:t>tuốc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cáp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Máy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đo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chiếu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sáng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trời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Dụng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cụ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đo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nghiêng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hồ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nhiệt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độ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đo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bóng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râm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43261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3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70781" y="814811"/>
            <a:ext cx="8392562" cy="932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/>
              <a:t>Lắp</a:t>
            </a:r>
            <a:r>
              <a:rPr lang="en-US" sz="3200" dirty="0"/>
              <a:t> </a:t>
            </a:r>
            <a:r>
              <a:rPr lang="en-US" sz="3200" dirty="0" err="1"/>
              <a:t>ráp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vận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thí</a:t>
            </a:r>
            <a:r>
              <a:rPr lang="en-US" sz="3200" dirty="0"/>
              <a:t> </a:t>
            </a:r>
            <a:r>
              <a:rPr lang="en-US" sz="3200" dirty="0" err="1"/>
              <a:t>nghiệm</a:t>
            </a:r>
            <a:r>
              <a:rPr lang="en-US" sz="3200" dirty="0"/>
              <a:t>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mặt</a:t>
            </a:r>
            <a:r>
              <a:rPr lang="en-US" sz="3200" dirty="0"/>
              <a:t> </a:t>
            </a:r>
            <a:r>
              <a:rPr lang="en-US" sz="3200" dirty="0" err="1"/>
              <a:t>trời</a:t>
            </a:r>
            <a:r>
              <a:rPr lang="en-US" sz="3200" dirty="0"/>
              <a:t> </a:t>
            </a:r>
            <a:r>
              <a:rPr lang="en-US" sz="3200" dirty="0" err="1" smtClean="0"/>
              <a:t>Bibop</a:t>
            </a:r>
            <a:endParaRPr lang="en-US" sz="3200" dirty="0" smtClean="0"/>
          </a:p>
          <a:p>
            <a:endParaRPr 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Cấu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trúc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hình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nối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dây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Đấu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nối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tấm</a:t>
            </a:r>
            <a:r>
              <a:rPr lang="en-US" sz="2400" dirty="0" smtClean="0">
                <a:latin typeface="Times New Roman" panose="02020603050405020304" pitchFamily="18" charset="0"/>
              </a:rPr>
              <a:t> pin </a:t>
            </a:r>
            <a:r>
              <a:rPr lang="en-US" sz="2400" dirty="0" err="1" smtClean="0">
                <a:latin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trời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</a:rPr>
              <a:t>song </a:t>
            </a:r>
            <a:r>
              <a:rPr lang="en-US" sz="2400" dirty="0" err="1" smtClean="0">
                <a:latin typeface="Times New Roman" panose="02020603050405020304" pitchFamily="18" charset="0"/>
              </a:rPr>
              <a:t>song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tấm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</a:rPr>
              <a:t>pin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hỗn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hợp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tấm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</a:rPr>
              <a:t>pin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sạc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năng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lượng</a:t>
            </a:r>
            <a:r>
              <a:rPr lang="en-US" sz="2400" dirty="0" smtClean="0">
                <a:latin typeface="Times New Roman" panose="02020603050405020304" pitchFamily="18" charset="0"/>
              </a:rPr>
              <a:t> Schneider</a:t>
            </a:r>
          </a:p>
          <a:p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9078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86" y="1167895"/>
            <a:ext cx="8743708" cy="504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95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57" y="628407"/>
            <a:ext cx="8146486" cy="56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7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4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70781" y="814811"/>
            <a:ext cx="8392562" cy="981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 smtClean="0"/>
              <a:t>trời</a:t>
            </a:r>
            <a:endParaRPr lang="en-US" sz="2800" dirty="0" smtClean="0"/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1: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tổng số lượng điện tiêu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số năng lượng (Watt-hour )các tấm pin năng lượng mặt trời phải cung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3: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toán kích cỡ các tấm pin mặt trời cần sử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4: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Số các tấm pin mặt trời cần sử dụng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470781" y="5103055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5: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dung lượng acqui</a:t>
            </a:r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70781" y="580019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6: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dung lượng acqui dự phòng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575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5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70781" y="814811"/>
            <a:ext cx="8392562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Lắp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vi-VN" sz="2800" dirty="0"/>
              <a:t>và vận hành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trời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ty</a:t>
            </a:r>
            <a:r>
              <a:rPr lang="en-US" sz="2800" dirty="0"/>
              <a:t> </a:t>
            </a:r>
            <a:r>
              <a:rPr lang="en-US" sz="2800" dirty="0" err="1"/>
              <a:t>Vũ</a:t>
            </a:r>
            <a:r>
              <a:rPr lang="en-US" sz="2800" dirty="0"/>
              <a:t> </a:t>
            </a:r>
            <a:r>
              <a:rPr lang="en-US" sz="2800" dirty="0" err="1" smtClean="0"/>
              <a:t>Phong</a:t>
            </a:r>
            <a:endParaRPr lang="en-US" sz="2800" dirty="0" smtClean="0"/>
          </a:p>
          <a:p>
            <a:pPr algn="ctr"/>
            <a:endParaRPr lang="en-US" sz="2800" dirty="0" smtClean="0"/>
          </a:p>
          <a:p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Lắp ráp hệ thống pin mặt trời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Bấm đầu nối dây dẫn</a:t>
            </a: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3: </a:t>
            </a:r>
            <a:endPara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Lắp bộ nạp năng lượng mặt trời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Lắp bộ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inverter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470781" y="50416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Bước 5: </a:t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 hành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97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6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506995" y="1783532"/>
            <a:ext cx="8392562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mềm</a:t>
            </a:r>
            <a:r>
              <a:rPr lang="en-US" sz="2800" dirty="0"/>
              <a:t> SMA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 smtClean="0"/>
              <a:t>bị</a:t>
            </a:r>
            <a:r>
              <a:rPr lang="en-US" sz="2800" dirty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 smtClean="0"/>
              <a:t>trời</a:t>
            </a:r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toán trong hệ thống năng lượng mặt trời  không nối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</a:p>
          <a:p>
            <a:pPr marL="457200" indent="-457200">
              <a:buFont typeface="+mj-lt"/>
              <a:buAutoNum type="arabicPeriod"/>
            </a:pP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toán trong hệ thống năng lượng mặt trời </a:t>
            </a:r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 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0585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2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7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07407" y="1258431"/>
            <a:ext cx="8392562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Lắp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vi-VN" sz="2800" dirty="0"/>
              <a:t>và vận hành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thí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bơm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trời</a:t>
            </a:r>
            <a:r>
              <a:rPr lang="en-US" sz="2800" dirty="0"/>
              <a:t> </a:t>
            </a:r>
            <a:endParaRPr lang="en-US" sz="2800" dirty="0" smtClean="0"/>
          </a:p>
          <a:p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Cấu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trúc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mô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hình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nối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dây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tần</a:t>
            </a:r>
            <a:r>
              <a:rPr lang="en-US" sz="2400" dirty="0" smtClean="0">
                <a:latin typeface="Times New Roman" panose="02020603050405020304" pitchFamily="18" charset="0"/>
              </a:rPr>
              <a:t> ATV312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Đấu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hỗn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</a:rPr>
              <a:t> pin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Vận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hành</a:t>
            </a:r>
            <a:endParaRPr lang="en-US" sz="2400" dirty="0">
              <a:latin typeface="Times New Roman" panose="02020603050405020304" pitchFamily="18" charset="0"/>
            </a:endParaRP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5289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6A1169E-8F62-4FAA-9D00-6543B1A67532}" type="slidenum">
              <a:rPr lang="de-DE" sz="1400">
                <a:solidFill>
                  <a:srgbClr val="000000"/>
                </a:solidFill>
              </a:rPr>
              <a:pPr algn="r" eaLnBrk="1" hangingPunct="1">
                <a:buClrTx/>
                <a:buFontTx/>
                <a:buNone/>
              </a:pPr>
              <a:t>13</a:t>
            </a:fld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74755" name="Text Box 2"/>
          <p:cNvSpPr txBox="1">
            <a:spLocks noChangeArrowheads="1"/>
          </p:cNvSpPr>
          <p:nvPr/>
        </p:nvSpPr>
        <p:spPr bwMode="auto">
          <a:xfrm>
            <a:off x="685800" y="917575"/>
            <a:ext cx="7772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de-DE" b="1" dirty="0">
              <a:solidFill>
                <a:srgbClr val="003399"/>
              </a:solidFill>
              <a:latin typeface="Arial" charset="0"/>
              <a:cs typeface="Times New Roman" pitchFamily="16" charset="0"/>
            </a:endParaRP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059526"/>
            <a:ext cx="7469844" cy="556603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09782" y="96756"/>
            <a:ext cx="7772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Times New Roman" pitchFamily="16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de-DE" b="1" dirty="0" smtClean="0">
                <a:solidFill>
                  <a:srgbClr val="003399"/>
                </a:solidFill>
                <a:latin typeface="Arial" charset="0"/>
                <a:cs typeface="Times New Roman" pitchFamily="16" charset="0"/>
              </a:rPr>
              <a:t>CẤU TRÚC</a:t>
            </a:r>
            <a:endParaRPr lang="de-DE" b="1" dirty="0">
              <a:solidFill>
                <a:srgbClr val="003399"/>
              </a:solidFill>
              <a:latin typeface="Arial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6763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8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07407" y="1258431"/>
            <a:ext cx="8392562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Lắp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vi-VN" sz="2800" dirty="0"/>
              <a:t>và vận hành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trời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ty</a:t>
            </a:r>
            <a:r>
              <a:rPr lang="en-US" sz="2800" dirty="0"/>
              <a:t> </a:t>
            </a:r>
            <a:r>
              <a:rPr lang="en-US" sz="2800" dirty="0" smtClean="0"/>
              <a:t>ARM</a:t>
            </a:r>
          </a:p>
          <a:p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Cấu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trúc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nạp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nối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dây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Đấu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hỗn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</a:rPr>
              <a:t> pin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Vận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hành</a:t>
            </a:r>
            <a:endParaRPr lang="en-US" sz="2400" dirty="0">
              <a:latin typeface="Times New Roman" panose="02020603050405020304" pitchFamily="18" charset="0"/>
            </a:endParaRP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4872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73" y="495046"/>
            <a:ext cx="7544454" cy="586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4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81070" y="108641"/>
            <a:ext cx="8428776" cy="59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9</a:t>
            </a:r>
            <a:endParaRPr lang="de-DE" b="1" dirty="0"/>
          </a:p>
        </p:txBody>
      </p:sp>
      <p:sp>
        <p:nvSpPr>
          <p:cNvPr id="4" name="Rectangle 3"/>
          <p:cNvSpPr/>
          <p:nvPr/>
        </p:nvSpPr>
        <p:spPr>
          <a:xfrm>
            <a:off x="407407" y="1258431"/>
            <a:ext cx="8392562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Lắp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vi-VN" sz="2800" dirty="0"/>
              <a:t>và vận hành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trời</a:t>
            </a:r>
            <a:r>
              <a:rPr lang="en-US" sz="2800" dirty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ty</a:t>
            </a:r>
            <a:r>
              <a:rPr lang="en-US" sz="2800" dirty="0"/>
              <a:t> </a:t>
            </a:r>
            <a:r>
              <a:rPr lang="en-US" sz="2800" dirty="0" smtClean="0"/>
              <a:t>ARM</a:t>
            </a:r>
          </a:p>
          <a:p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Cấu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trúc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nạp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nối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dây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Đấu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hỗn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</a:rPr>
              <a:t> pin </a:t>
            </a:r>
            <a:r>
              <a:rPr lang="en-US" sz="2400" dirty="0" err="1">
                <a:latin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trời</a:t>
            </a:r>
            <a:endParaRPr lang="en-US" sz="2400" dirty="0">
              <a:latin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</a:rPr>
              <a:t>Vận</a:t>
            </a:r>
            <a:r>
              <a:rPr lang="en-US" sz="2400" dirty="0" smtClean="0"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</a:rPr>
              <a:t>hành</a:t>
            </a:r>
            <a:endParaRPr lang="en-US" sz="2400" dirty="0">
              <a:latin typeface="Times New Roman" panose="02020603050405020304" pitchFamily="18" charset="0"/>
            </a:endParaRPr>
          </a:p>
          <a:p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6597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93" y="982301"/>
            <a:ext cx="7608182" cy="577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0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7" r="8619"/>
          <a:stretch/>
        </p:blipFill>
        <p:spPr>
          <a:xfrm>
            <a:off x="357063" y="706170"/>
            <a:ext cx="8189407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1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1382</TotalTime>
  <Words>420</Words>
  <Application>Microsoft Office PowerPoint</Application>
  <PresentationFormat>On-screen Show (4:3)</PresentationFormat>
  <Paragraphs>168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DejaVu Sans</vt:lpstr>
      <vt:lpstr>Droid Sans Fallback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Photovoltaics (PV)</dc:title>
  <dc:creator>Dieter Lamm</dc:creator>
  <cp:lastModifiedBy>Windows User</cp:lastModifiedBy>
  <cp:revision>87</cp:revision>
  <dcterms:created xsi:type="dcterms:W3CDTF">2016-07-17T13:14:45Z</dcterms:created>
  <dcterms:modified xsi:type="dcterms:W3CDTF">2018-07-15T15:04:19Z</dcterms:modified>
</cp:coreProperties>
</file>